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ED912-F8BC-4568-BCF9-40E8B7598B28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18F27-3F9D-4A05-86C5-0F44DDBDE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88CF0-E866-4CC6-B0FC-01FFCD4068C8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98DA-8EA9-4088-87A4-CB0F3E9A6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8A96-E11A-4781-8FD8-35EF8BF14102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431D0-6853-4023-B18D-4789E61B4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27ADD-B84C-4E68-AB4F-22A51984A977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805A8-0FC5-4C10-A682-3BD94D1A5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A2F26-890A-4EE5-8BE4-6E87706C1542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288F4-0B22-433C-9F4A-0429465C7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0E0A9-6D23-4DA1-BC2F-D0E7BADDF750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C30D1-CF4A-4505-97E9-5C9DDCBB2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740C5-9E8D-4C1B-A30F-48DCDD0C025F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253AF-F826-47F9-928B-408FB0DDA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27E28-59BA-45E6-A8BF-8EE699F47362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B66AB-06C8-4137-9CE5-9313B9702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3BB7D-D818-4AA9-8FEB-3A2022BD84CD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18DB4-5D53-4FE5-8D94-B5B87EB0C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206F6-2500-47E1-B2E8-E94887BD8134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74060-86BB-4BC4-8A91-4596AEF26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C251-A9BC-4E9B-8071-8163C6F6BD31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BBED-194B-480F-A8D2-7D5A2C327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135297-8C31-4D56-AE63-845A828D7D1A}" type="datetimeFigureOut">
              <a:rPr lang="en-US"/>
              <a:pPr>
                <a:defRPr/>
              </a:pPr>
              <a:t>9/5/2012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D2CFAD-7302-4575-940E-43410E6C8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66" r:id="rId2"/>
    <p:sldLayoutId id="2147483673" r:id="rId3"/>
    <p:sldLayoutId id="2147483667" r:id="rId4"/>
    <p:sldLayoutId id="2147483674" r:id="rId5"/>
    <p:sldLayoutId id="2147483668" r:id="rId6"/>
    <p:sldLayoutId id="2147483669" r:id="rId7"/>
    <p:sldLayoutId id="2147483675" r:id="rId8"/>
    <p:sldLayoutId id="2147483676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429,r:16,s:78,i:377" TargetMode="External"/><Relationship Id="rId2" Type="http://schemas.openxmlformats.org/officeDocument/2006/relationships/hyperlink" Target="http://www.google.com/imgres?q=sms+vs+telefonieren+in+deutschland&amp;um=1&amp;hl=en&amp;biw=1280&amp;bih=685&amp;tbm=isch&amp;tbnid=nkdhlMl7kOanTM:&amp;imgrefurl=http://global2social.com/smartphones-internet-wichtiger-als-telefonieren/2607/&amp;docid=606A6xzD5jiQXM&amp;imgurl=http://global2social.com/wp-content/uploads/2012/07/SMART_FUNKTIONEN_DOWNLOAD.jpg&amp;w=1181&amp;h=827&amp;ei=o_gzUPC0C4mu8QTgkoHYCg&amp;zoom=1&amp;iact=hc&amp;vpx=181&amp;vpy=239&amp;dur=255&amp;hovh=188&amp;hovw=268&amp;tx=151&amp;ty=77&amp;sig=100073437414781307387&amp;page=5&amp;tbnh=132&amp;tbnw=189&amp;start=78&amp;ndsp=21&amp;ved=1t:429,r:16,s:78,i:37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lkteria.de/forum/topic-148609.html" TargetMode="External"/><Relationship Id="rId5" Type="http://schemas.openxmlformats.org/officeDocument/2006/relationships/hyperlink" Target="http://www.blog.de/tb/a/r/handy/handy-sms-beliebter-direkt-telefonieren/6477910/" TargetMode="External"/><Relationship Id="rId4" Type="http://schemas.openxmlformats.org/officeDocument/2006/relationships/hyperlink" Target="http://bfriends.brigitte.de/foren/uber-das-kennenlernen/202631-sms-statt-telefonieren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Text vs. Calling in Germany </a:t>
            </a:r>
            <a:endParaRPr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r>
              <a:rPr lang="en-US" smtClean="0"/>
              <a:t>Sophia Gammerler</a:t>
            </a:r>
          </a:p>
          <a:p>
            <a:r>
              <a:rPr lang="en-US" smtClean="0"/>
              <a:t>Media and Leisure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Cites used:</a:t>
            </a:r>
            <a:endParaRPr lang="en-US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smtClean="0">
                <a:hlinkClick r:id="rId2"/>
              </a:rPr>
              <a:t>http://www.google.com/imgres?q=sms+vs+telefonieren+in+deutschland&amp;um=1&amp;hl=en&amp;biw=1280&amp;bih=685&amp;tbm=isch&amp;tbnid=nkdhlMl7kOanTM:&amp;imgrefurl=http://global2social.com/smartphones-internet-wichtiger-als-telefonieren/2607/&amp;docid=606A6xzD5jiQXM&amp;imgurl=http://global2social.com/wp-content/uploads/2012/07/SMART_FUNKTIONEN_DOWNLOAD.jpg&amp;w=1181&amp;h=827&amp;ei=o_gzUPC0C4mu8QTgkoHYCg&amp;zoom=1&amp;iact=hc&amp;vpx=181&amp;vpy=239&amp;dur=255&amp;hovh=188&amp;hovw=268&amp;tx=151&amp;ty=77&amp;sig=100073437414781307387&amp;page=5&amp;tbnh=132&amp;tbnw=189&amp;start=78&amp;ndsp=21&amp;ved=1t:</a:t>
            </a:r>
            <a:r>
              <a:rPr lang="en-US" sz="1600" smtClean="0">
                <a:hlinkClick r:id="rId3"/>
              </a:rPr>
              <a:t>429,r:16,s:78,i:377</a:t>
            </a:r>
            <a:endParaRPr lang="en-US" sz="1600" smtClean="0"/>
          </a:p>
          <a:p>
            <a:r>
              <a:rPr lang="en-US" sz="1600" smtClean="0">
                <a:hlinkClick r:id="rId4"/>
              </a:rPr>
              <a:t>http://bfriends.brigitte.de/foren/uber-das-kennenlernen/202631-sms-statt-telefonieren.html</a:t>
            </a:r>
            <a:endParaRPr lang="en-US" sz="1600" smtClean="0"/>
          </a:p>
          <a:p>
            <a:r>
              <a:rPr lang="en-US" sz="1400" b="1" smtClean="0">
                <a:hlinkClick r:id="rId5"/>
              </a:rPr>
              <a:t>http://www.blog.de/tb/a/r/handy/handy-sms-beliebter-direkt-telefonieren/6477910/</a:t>
            </a:r>
            <a:endParaRPr lang="en-US" sz="1400" b="1" smtClean="0"/>
          </a:p>
          <a:p>
            <a:r>
              <a:rPr lang="en-US" sz="1400" b="1" smtClean="0">
                <a:hlinkClick r:id="rId6"/>
              </a:rPr>
              <a:t>http://www.talkteria.de/forum/topic-148609.html</a:t>
            </a:r>
            <a:r>
              <a:rPr lang="en-US" b="1" smtClean="0"/>
              <a:t> </a:t>
            </a:r>
            <a:endParaRPr lang="en-US" sz="1600" b="1" smtClean="0"/>
          </a:p>
          <a:p>
            <a:endParaRPr lang="en-US" sz="1600" b="1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Culture Picture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1" name="Picture 2" descr="C:\Users\Sophia\Desktop\German Q.1\SMART_FUNKTIONEN_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00200"/>
            <a:ext cx="59848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Pros For Text 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Many people are busy and like to tell people something really fast without a long conversation.</a:t>
            </a:r>
          </a:p>
          <a:p>
            <a:r>
              <a:rPr lang="en-US" sz="2400" smtClean="0"/>
              <a:t>If people are in meetings or somewhere where it is quiet and can’t talk they use texting. </a:t>
            </a:r>
          </a:p>
          <a:p>
            <a:r>
              <a:rPr lang="en-US" sz="2400" smtClean="0"/>
              <a:t>Text messages are less expensive then calling. </a:t>
            </a:r>
          </a:p>
          <a:p>
            <a:r>
              <a:rPr lang="en-US" sz="2400" smtClean="0"/>
              <a:t>Writing a text is often fast and easy.</a:t>
            </a:r>
          </a:p>
          <a:p>
            <a:r>
              <a:rPr lang="en-US" sz="2400" smtClean="0"/>
              <a:t>Text connect people more easily and let more people stay in contact even when they don’t have time. 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Text Messages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3" name="Picture 2" descr="C:\Users\Sophia\Desktop\German Q.1\img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971800"/>
            <a:ext cx="3019425" cy="322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Sophia\Desktop\German Q.1\image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52600"/>
            <a:ext cx="3538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Pros for calling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smtClean="0"/>
              <a:t>Many people of the older generation think that if people text and don’t call they don’t have the guts to tell them something.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smtClean="0"/>
              <a:t>It is easier to hear peoples feelings and emotion by talking and listening to their voice.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smtClean="0"/>
              <a:t>It is the proper way to call authorized people then sending them a text message it shows dedication.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smtClean="0"/>
              <a:t>The older generation also say that it is faster and easier to call then writing a text on the little keyboards.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smtClean="0"/>
              <a:t>It is also easier to miss understand something in a text then talking on the phone.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Phone calls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1" name="Picture 2" descr="C:\Users\Sophia\Desktop\German Q.1\image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62200"/>
            <a:ext cx="38100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Sophia\Desktop\German Q.1\images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057400"/>
            <a:ext cx="26193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 for text and calling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Text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400" dirty="0" smtClean="0"/>
              <a:t>If texting your friend you loose the quality time you spend together over the phone or by meeting up. 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400" dirty="0" smtClean="0"/>
              <a:t>While you are texting you are not fully present at the area you are at. 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400" dirty="0" smtClean="0"/>
              <a:t>It takes longer to write a text then call someone.</a:t>
            </a:r>
          </a:p>
          <a:p>
            <a:pPr marL="550926" indent="-51435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Calling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400" dirty="0" smtClean="0"/>
              <a:t>You talk more on the phone then meeting up in person. 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400" dirty="0" smtClean="0"/>
              <a:t>If calling you can’t concentrate on other things while hooked on the phone. 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lphaLcPeriod"/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 for texting and calling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59" name="Picture 2" descr="C:\Users\Sophia\Desktop\German Q.1\images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297180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Sophia\Desktop\German Q.1\images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352800"/>
            <a:ext cx="33528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Which one is cheaper texting or calling?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Calling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Texting</a:t>
            </a:r>
          </a:p>
          <a:p>
            <a:pPr marL="550926" indent="-51435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Where is it easier to miss understand people? 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Calling</a:t>
            </a:r>
          </a:p>
          <a:p>
            <a:pPr marL="55092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Texting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Answers: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863" indent="-514350">
              <a:buFont typeface="Franklin Gothic Book" pitchFamily="34" charset="0"/>
              <a:buAutoNum type="arabicPeriod"/>
            </a:pPr>
            <a:r>
              <a:rPr lang="en-US" smtClean="0"/>
              <a:t>Texting</a:t>
            </a:r>
          </a:p>
          <a:p>
            <a:pPr marL="550863" indent="-514350">
              <a:buFont typeface="Franklin Gothic Book" pitchFamily="34" charset="0"/>
              <a:buAutoNum type="arabicPeriod"/>
            </a:pPr>
            <a:r>
              <a:rPr lang="en-US" smtClean="0"/>
              <a:t>Texting</a:t>
            </a:r>
          </a:p>
          <a:p>
            <a:pPr marL="550863" indent="-514350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291</TotalTime>
  <Words>329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Text vs. Calling in Germany </vt:lpstr>
      <vt:lpstr>Pros For Text </vt:lpstr>
      <vt:lpstr>Text Messages</vt:lpstr>
      <vt:lpstr>Pros for calling </vt:lpstr>
      <vt:lpstr>Phone calls</vt:lpstr>
      <vt:lpstr>Cons for text and calling</vt:lpstr>
      <vt:lpstr>Cons for texting and calling</vt:lpstr>
      <vt:lpstr>Questions:</vt:lpstr>
      <vt:lpstr>Answers:</vt:lpstr>
      <vt:lpstr>Cites used:</vt:lpstr>
      <vt:lpstr>Culture Picture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SMS oder Telefonieren </dc:title>
  <dc:creator>Sophia</dc:creator>
  <cp:lastModifiedBy>Owner</cp:lastModifiedBy>
  <cp:revision>18</cp:revision>
  <dcterms:created xsi:type="dcterms:W3CDTF">2012-08-21T16:36:39Z</dcterms:created>
  <dcterms:modified xsi:type="dcterms:W3CDTF">2012-09-05T17:11:35Z</dcterms:modified>
</cp:coreProperties>
</file>